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3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4718-A3E6-7141-A221-B966F9823052}" type="datetimeFigureOut">
              <a:rPr lang="fr-FR" smtClean="0"/>
              <a:t>20/11/17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22FB-52D6-2846-BD21-8354FE4C79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409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4718-A3E6-7141-A221-B966F9823052}" type="datetimeFigureOut">
              <a:rPr lang="fr-FR" smtClean="0"/>
              <a:t>20/11/17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22FB-52D6-2846-BD21-8354FE4C79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524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4718-A3E6-7141-A221-B966F9823052}" type="datetimeFigureOut">
              <a:rPr lang="fr-FR" smtClean="0"/>
              <a:t>20/11/17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22FB-52D6-2846-BD21-8354FE4C79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574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4718-A3E6-7141-A221-B966F9823052}" type="datetimeFigureOut">
              <a:rPr lang="fr-FR" smtClean="0"/>
              <a:t>20/11/17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22FB-52D6-2846-BD21-8354FE4C79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092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4718-A3E6-7141-A221-B966F9823052}" type="datetimeFigureOut">
              <a:rPr lang="fr-FR" smtClean="0"/>
              <a:t>20/11/17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22FB-52D6-2846-BD21-8354FE4C79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820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4718-A3E6-7141-A221-B966F9823052}" type="datetimeFigureOut">
              <a:rPr lang="fr-FR" smtClean="0"/>
              <a:t>20/11/17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22FB-52D6-2846-BD21-8354FE4C79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694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4718-A3E6-7141-A221-B966F9823052}" type="datetimeFigureOut">
              <a:rPr lang="fr-FR" smtClean="0"/>
              <a:t>20/11/17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22FB-52D6-2846-BD21-8354FE4C79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035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4718-A3E6-7141-A221-B966F9823052}" type="datetimeFigureOut">
              <a:rPr lang="fr-FR" smtClean="0"/>
              <a:t>20/11/17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22FB-52D6-2846-BD21-8354FE4C79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6898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4718-A3E6-7141-A221-B966F9823052}" type="datetimeFigureOut">
              <a:rPr lang="fr-FR" smtClean="0"/>
              <a:t>20/11/17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22FB-52D6-2846-BD21-8354FE4C79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968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4718-A3E6-7141-A221-B966F9823052}" type="datetimeFigureOut">
              <a:rPr lang="fr-FR" smtClean="0"/>
              <a:t>20/11/17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22FB-52D6-2846-BD21-8354FE4C79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956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4718-A3E6-7141-A221-B966F9823052}" type="datetimeFigureOut">
              <a:rPr lang="fr-FR" smtClean="0"/>
              <a:t>20/11/17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22FB-52D6-2846-BD21-8354FE4C79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29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94718-A3E6-7141-A221-B966F9823052}" type="datetimeFigureOut">
              <a:rPr lang="fr-FR" smtClean="0"/>
              <a:t>20/11/17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C22FB-52D6-2846-BD21-8354FE4C79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773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mosa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0" y="1800000"/>
            <a:ext cx="3600000" cy="3600000"/>
          </a:xfrm>
          <a:prstGeom prst="rect">
            <a:avLst/>
          </a:prstGeom>
        </p:spPr>
      </p:pic>
      <p:cxnSp>
        <p:nvCxnSpPr>
          <p:cNvPr id="3" name="Connecteur droit avec flèche 2"/>
          <p:cNvCxnSpPr/>
          <p:nvPr/>
        </p:nvCxnSpPr>
        <p:spPr>
          <a:xfrm>
            <a:off x="3060000" y="3059999"/>
            <a:ext cx="720000" cy="18000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necteur droit avec flèche 3"/>
          <p:cNvCxnSpPr/>
          <p:nvPr/>
        </p:nvCxnSpPr>
        <p:spPr>
          <a:xfrm flipH="1">
            <a:off x="3240000" y="3960000"/>
            <a:ext cx="540000" cy="18000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740943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0</Words>
  <Application>Microsoft Macintosh PowerPoint</Application>
  <PresentationFormat>Présentation à l'écran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INRIA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Grégoire  Malandain</dc:creator>
  <cp:lastModifiedBy>Grégoire  Malandain</cp:lastModifiedBy>
  <cp:revision>3</cp:revision>
  <dcterms:created xsi:type="dcterms:W3CDTF">2017-11-20T10:24:54Z</dcterms:created>
  <dcterms:modified xsi:type="dcterms:W3CDTF">2017-11-20T13:20:03Z</dcterms:modified>
</cp:coreProperties>
</file>