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45708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085" algn="l" defTabSz="45708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167" algn="l" defTabSz="45708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250" algn="l" defTabSz="45708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335" algn="l" defTabSz="45708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5417" algn="l" defTabSz="45708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2500" algn="l" defTabSz="45708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199583" algn="l" defTabSz="45708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6667" algn="l" defTabSz="45708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2" d="100"/>
          <a:sy n="82" d="100"/>
        </p:scale>
        <p:origin x="-1800" y="-120"/>
      </p:cViewPr>
      <p:guideLst>
        <p:guide orient="horz" pos="2161"/>
        <p:guide pos="28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1" y="2130427"/>
            <a:ext cx="7772401" cy="1470024"/>
          </a:xfrm>
        </p:spPr>
        <p:txBody>
          <a:bodyPr/>
          <a:lstStyle/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2" y="3886202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0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1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2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3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4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19958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66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Cliquez pour modifier le style des sous-titres du masque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306613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792236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2" y="274641"/>
            <a:ext cx="2057400" cy="5851524"/>
          </a:xfrm>
        </p:spPr>
        <p:txBody>
          <a:bodyPr vert="eaVert"/>
          <a:lstStyle/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1" y="274641"/>
            <a:ext cx="6019799" cy="5851524"/>
          </a:xfrm>
        </p:spPr>
        <p:txBody>
          <a:bodyPr vert="eaVert"/>
          <a:lstStyle/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63045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7127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4" y="4406904"/>
            <a:ext cx="7772401" cy="1362075"/>
          </a:xfrm>
        </p:spPr>
        <p:txBody>
          <a:bodyPr anchor="t"/>
          <a:lstStyle>
            <a:lvl1pPr algn="l">
              <a:defRPr sz="4100" b="1" cap="all"/>
            </a:lvl1pPr>
          </a:lstStyle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4" y="2906716"/>
            <a:ext cx="7772401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08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16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25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33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41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5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19958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666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64865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2" y="1600202"/>
            <a:ext cx="4038600" cy="4525964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en-GB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2" y="1600202"/>
            <a:ext cx="4038600" cy="4525964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en-GB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13164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2" y="1535115"/>
            <a:ext cx="4040189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085" indent="0">
              <a:buNone/>
              <a:defRPr sz="2000" b="1"/>
            </a:lvl2pPr>
            <a:lvl3pPr marL="914167" indent="0">
              <a:buNone/>
              <a:defRPr sz="1800" b="1"/>
            </a:lvl3pPr>
            <a:lvl4pPr marL="1371250" indent="0">
              <a:buNone/>
              <a:defRPr sz="1600" b="1"/>
            </a:lvl4pPr>
            <a:lvl5pPr marL="1828335" indent="0">
              <a:buNone/>
              <a:defRPr sz="1600" b="1"/>
            </a:lvl5pPr>
            <a:lvl6pPr marL="2285417" indent="0">
              <a:buNone/>
              <a:defRPr sz="1600" b="1"/>
            </a:lvl6pPr>
            <a:lvl7pPr marL="2742500" indent="0">
              <a:buNone/>
              <a:defRPr sz="1600" b="1"/>
            </a:lvl7pPr>
            <a:lvl8pPr marL="3199583" indent="0">
              <a:buNone/>
              <a:defRPr sz="1600" b="1"/>
            </a:lvl8pPr>
            <a:lvl9pPr marL="3656667" indent="0">
              <a:buNone/>
              <a:defRPr sz="1600" b="1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2" y="2174877"/>
            <a:ext cx="4040189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en-GB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7" y="1535115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085" indent="0">
              <a:buNone/>
              <a:defRPr sz="2000" b="1"/>
            </a:lvl2pPr>
            <a:lvl3pPr marL="914167" indent="0">
              <a:buNone/>
              <a:defRPr sz="1800" b="1"/>
            </a:lvl3pPr>
            <a:lvl4pPr marL="1371250" indent="0">
              <a:buNone/>
              <a:defRPr sz="1600" b="1"/>
            </a:lvl4pPr>
            <a:lvl5pPr marL="1828335" indent="0">
              <a:buNone/>
              <a:defRPr sz="1600" b="1"/>
            </a:lvl5pPr>
            <a:lvl6pPr marL="2285417" indent="0">
              <a:buNone/>
              <a:defRPr sz="1600" b="1"/>
            </a:lvl6pPr>
            <a:lvl7pPr marL="2742500" indent="0">
              <a:buNone/>
              <a:defRPr sz="1600" b="1"/>
            </a:lvl7pPr>
            <a:lvl8pPr marL="3199583" indent="0">
              <a:buNone/>
              <a:defRPr sz="1600" b="1"/>
            </a:lvl8pPr>
            <a:lvl9pPr marL="3656667" indent="0">
              <a:buNone/>
              <a:defRPr sz="1600" b="1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7" y="2174877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en-GB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28693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9051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2849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4" y="273053"/>
            <a:ext cx="3008312" cy="116204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1" y="273050"/>
            <a:ext cx="5111749" cy="5853114"/>
          </a:xfrm>
        </p:spPr>
        <p:txBody>
          <a:bodyPr/>
          <a:lstStyle>
            <a:lvl1pPr>
              <a:defRPr sz="31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en-GB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4" y="1435100"/>
            <a:ext cx="3008312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085" indent="0">
              <a:buNone/>
              <a:defRPr sz="1300"/>
            </a:lvl2pPr>
            <a:lvl3pPr marL="914167" indent="0">
              <a:buNone/>
              <a:defRPr sz="1000"/>
            </a:lvl3pPr>
            <a:lvl4pPr marL="1371250" indent="0">
              <a:buNone/>
              <a:defRPr sz="900"/>
            </a:lvl4pPr>
            <a:lvl5pPr marL="1828335" indent="0">
              <a:buNone/>
              <a:defRPr sz="900"/>
            </a:lvl5pPr>
            <a:lvl6pPr marL="2285417" indent="0">
              <a:buNone/>
              <a:defRPr sz="900"/>
            </a:lvl6pPr>
            <a:lvl7pPr marL="2742500" indent="0">
              <a:buNone/>
              <a:defRPr sz="900"/>
            </a:lvl7pPr>
            <a:lvl8pPr marL="3199583" indent="0">
              <a:buNone/>
              <a:defRPr sz="900"/>
            </a:lvl8pPr>
            <a:lvl9pPr marL="3656667" indent="0">
              <a:buNone/>
              <a:defRPr sz="9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982617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3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8"/>
            <a:ext cx="5486400" cy="4114800"/>
          </a:xfrm>
        </p:spPr>
        <p:txBody>
          <a:bodyPr/>
          <a:lstStyle>
            <a:lvl1pPr marL="0" indent="0">
              <a:buNone/>
              <a:defRPr sz="3100"/>
            </a:lvl1pPr>
            <a:lvl2pPr marL="457085" indent="0">
              <a:buNone/>
              <a:defRPr sz="2600"/>
            </a:lvl2pPr>
            <a:lvl3pPr marL="914167" indent="0">
              <a:buNone/>
              <a:defRPr sz="2400"/>
            </a:lvl3pPr>
            <a:lvl4pPr marL="1371250" indent="0">
              <a:buNone/>
              <a:defRPr sz="2000"/>
            </a:lvl4pPr>
            <a:lvl5pPr marL="1828335" indent="0">
              <a:buNone/>
              <a:defRPr sz="2000"/>
            </a:lvl5pPr>
            <a:lvl6pPr marL="2285417" indent="0">
              <a:buNone/>
              <a:defRPr sz="2000"/>
            </a:lvl6pPr>
            <a:lvl7pPr marL="2742500" indent="0">
              <a:buNone/>
              <a:defRPr sz="2000"/>
            </a:lvl7pPr>
            <a:lvl8pPr marL="3199583" indent="0">
              <a:buNone/>
              <a:defRPr sz="2000"/>
            </a:lvl8pPr>
            <a:lvl9pPr marL="3656667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40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085" indent="0">
              <a:buNone/>
              <a:defRPr sz="1300"/>
            </a:lvl2pPr>
            <a:lvl3pPr marL="914167" indent="0">
              <a:buNone/>
              <a:defRPr sz="1000"/>
            </a:lvl3pPr>
            <a:lvl4pPr marL="1371250" indent="0">
              <a:buNone/>
              <a:defRPr sz="900"/>
            </a:lvl4pPr>
            <a:lvl5pPr marL="1828335" indent="0">
              <a:buNone/>
              <a:defRPr sz="900"/>
            </a:lvl5pPr>
            <a:lvl6pPr marL="2285417" indent="0">
              <a:buNone/>
              <a:defRPr sz="900"/>
            </a:lvl6pPr>
            <a:lvl7pPr marL="2742500" indent="0">
              <a:buNone/>
              <a:defRPr sz="900"/>
            </a:lvl7pPr>
            <a:lvl8pPr marL="3199583" indent="0">
              <a:buNone/>
              <a:defRPr sz="900"/>
            </a:lvl8pPr>
            <a:lvl9pPr marL="3656667" indent="0">
              <a:buNone/>
              <a:defRPr sz="900"/>
            </a:lvl9pPr>
          </a:lstStyle>
          <a:p>
            <a:pPr lvl="0"/>
            <a:r>
              <a:rPr lang="en-US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5788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2" y="274637"/>
            <a:ext cx="8229600" cy="1143001"/>
          </a:xfrm>
          <a:prstGeom prst="rect">
            <a:avLst/>
          </a:prstGeom>
        </p:spPr>
        <p:txBody>
          <a:bodyPr vert="horz" lIns="91416" tIns="45708" rIns="91416" bIns="45708" rtlCol="0" anchor="ctr">
            <a:normAutofit/>
          </a:bodyPr>
          <a:lstStyle/>
          <a:p>
            <a:r>
              <a:rPr lang="en-US" smtClean="0"/>
              <a:t>Cliquez et modifiez le titre</a:t>
            </a:r>
            <a:endParaRPr lang="en-GB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2" y="1600202"/>
            <a:ext cx="8229600" cy="4525964"/>
          </a:xfrm>
          <a:prstGeom prst="rect">
            <a:avLst/>
          </a:prstGeom>
        </p:spPr>
        <p:txBody>
          <a:bodyPr vert="horz" lIns="91416" tIns="45708" rIns="91416" bIns="45708" rtlCol="0">
            <a:normAutofit/>
          </a:bodyPr>
          <a:lstStyle/>
          <a:p>
            <a:pPr lvl="0"/>
            <a:r>
              <a:rPr lang="en-US" smtClean="0"/>
              <a:t>Cliquez pour modifier les styles du texte du masque</a:t>
            </a:r>
          </a:p>
          <a:p>
            <a:pPr lvl="1"/>
            <a:r>
              <a:rPr lang="en-US" smtClean="0"/>
              <a:t>Deuxième niveau</a:t>
            </a:r>
          </a:p>
          <a:p>
            <a:pPr lvl="2"/>
            <a:r>
              <a:rPr lang="en-US" smtClean="0"/>
              <a:t>Troisième niveau</a:t>
            </a:r>
          </a:p>
          <a:p>
            <a:pPr lvl="3"/>
            <a:r>
              <a:rPr lang="en-US" smtClean="0"/>
              <a:t>Quatrième niveau</a:t>
            </a:r>
          </a:p>
          <a:p>
            <a:pPr lvl="4"/>
            <a:r>
              <a:rPr lang="en-US" smtClean="0"/>
              <a:t>Cinquième niveau</a:t>
            </a:r>
            <a:endParaRPr lang="en-GB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1" y="6356353"/>
            <a:ext cx="2133600" cy="365124"/>
          </a:xfrm>
          <a:prstGeom prst="rect">
            <a:avLst/>
          </a:prstGeom>
        </p:spPr>
        <p:txBody>
          <a:bodyPr vert="horz" lIns="91416" tIns="45708" rIns="91416" bIns="45708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047555-6201-4348-86A3-7D0131F35FCB}" type="datetimeFigureOut">
              <a:rPr lang="fr-FR" smtClean="0"/>
              <a:t>22/01/16</a:t>
            </a:fld>
            <a:endParaRPr lang="en-GB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2" y="6356353"/>
            <a:ext cx="2895600" cy="365124"/>
          </a:xfrm>
          <a:prstGeom prst="rect">
            <a:avLst/>
          </a:prstGeom>
        </p:spPr>
        <p:txBody>
          <a:bodyPr vert="horz" lIns="91416" tIns="45708" rIns="91416" bIns="45708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2" y="6356353"/>
            <a:ext cx="2133600" cy="365124"/>
          </a:xfrm>
          <a:prstGeom prst="rect">
            <a:avLst/>
          </a:prstGeom>
        </p:spPr>
        <p:txBody>
          <a:bodyPr vert="horz" lIns="91416" tIns="45708" rIns="91416" bIns="45708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343C4B-1979-B142-8FF0-9EE4AC3706B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11301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085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13" indent="-342813" algn="l" defTabSz="457085" rtl="0" eaLnBrk="1" latinLnBrk="0" hangingPunct="1">
        <a:spcBef>
          <a:spcPct val="20000"/>
        </a:spcBef>
        <a:buFont typeface="Arial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1pPr>
      <a:lvl2pPr marL="742760" indent="-285677" algn="l" defTabSz="457085" rtl="0" eaLnBrk="1" latinLnBrk="0" hangingPunct="1">
        <a:spcBef>
          <a:spcPct val="20000"/>
        </a:spcBef>
        <a:buFont typeface="Arial"/>
        <a:buChar char="–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708" indent="-228541" algn="l" defTabSz="457085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599791" indent="-228541" algn="l" defTabSz="457085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6876" indent="-228541" algn="l" defTabSz="457085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3958" indent="-228541" algn="l" defTabSz="45708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041" indent="-228541" algn="l" defTabSz="45708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126" indent="-228541" algn="l" defTabSz="45708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210" indent="-228541" algn="l" defTabSz="45708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08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085" algn="l" defTabSz="45708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167" algn="l" defTabSz="45708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250" algn="l" defTabSz="45708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335" algn="l" defTabSz="45708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417" algn="l" defTabSz="45708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500" algn="l" defTabSz="45708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583" algn="l" defTabSz="45708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6667" algn="l" defTabSz="45708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Connecteur droit 2"/>
          <p:cNvCxnSpPr/>
          <p:nvPr/>
        </p:nvCxnSpPr>
        <p:spPr>
          <a:xfrm>
            <a:off x="720001" y="720000"/>
            <a:ext cx="2520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" name="Connecteur droit 5"/>
          <p:cNvCxnSpPr/>
          <p:nvPr/>
        </p:nvCxnSpPr>
        <p:spPr>
          <a:xfrm>
            <a:off x="720001" y="1439999"/>
            <a:ext cx="2520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Connecteur droit 6"/>
          <p:cNvCxnSpPr/>
          <p:nvPr/>
        </p:nvCxnSpPr>
        <p:spPr>
          <a:xfrm>
            <a:off x="720000" y="720000"/>
            <a:ext cx="0" cy="252000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Connecteur droit 8"/>
          <p:cNvCxnSpPr/>
          <p:nvPr/>
        </p:nvCxnSpPr>
        <p:spPr>
          <a:xfrm>
            <a:off x="2160000" y="720000"/>
            <a:ext cx="0" cy="252000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Connecteur droit 9"/>
          <p:cNvCxnSpPr/>
          <p:nvPr/>
        </p:nvCxnSpPr>
        <p:spPr>
          <a:xfrm>
            <a:off x="1440000" y="720000"/>
            <a:ext cx="0" cy="252000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Connecteur droit 10"/>
          <p:cNvCxnSpPr/>
          <p:nvPr/>
        </p:nvCxnSpPr>
        <p:spPr>
          <a:xfrm>
            <a:off x="2880000" y="720000"/>
            <a:ext cx="0" cy="252000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Connecteur droit 11"/>
          <p:cNvCxnSpPr/>
          <p:nvPr/>
        </p:nvCxnSpPr>
        <p:spPr>
          <a:xfrm>
            <a:off x="720001" y="2160000"/>
            <a:ext cx="2520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Connecteur droit 12"/>
          <p:cNvCxnSpPr/>
          <p:nvPr/>
        </p:nvCxnSpPr>
        <p:spPr>
          <a:xfrm>
            <a:off x="720001" y="2880000"/>
            <a:ext cx="2520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droit 13"/>
          <p:cNvCxnSpPr/>
          <p:nvPr/>
        </p:nvCxnSpPr>
        <p:spPr>
          <a:xfrm>
            <a:off x="3240002" y="720000"/>
            <a:ext cx="2160000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Connecteur droit 14"/>
          <p:cNvCxnSpPr/>
          <p:nvPr/>
        </p:nvCxnSpPr>
        <p:spPr>
          <a:xfrm>
            <a:off x="3240002" y="2880000"/>
            <a:ext cx="2160000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Connecteur droit 15"/>
          <p:cNvCxnSpPr/>
          <p:nvPr/>
        </p:nvCxnSpPr>
        <p:spPr>
          <a:xfrm>
            <a:off x="3240002" y="2160000"/>
            <a:ext cx="2160000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/>
          <p:cNvCxnSpPr/>
          <p:nvPr/>
        </p:nvCxnSpPr>
        <p:spPr>
          <a:xfrm>
            <a:off x="3240002" y="1439999"/>
            <a:ext cx="2160000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Connecteur droit 17"/>
          <p:cNvCxnSpPr/>
          <p:nvPr/>
        </p:nvCxnSpPr>
        <p:spPr>
          <a:xfrm>
            <a:off x="3600000" y="720000"/>
            <a:ext cx="0" cy="2520001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Connecteur droit 18"/>
          <p:cNvCxnSpPr/>
          <p:nvPr/>
        </p:nvCxnSpPr>
        <p:spPr>
          <a:xfrm>
            <a:off x="4320000" y="720000"/>
            <a:ext cx="0" cy="2520001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Connecteur droit 19"/>
          <p:cNvCxnSpPr/>
          <p:nvPr/>
        </p:nvCxnSpPr>
        <p:spPr>
          <a:xfrm>
            <a:off x="5040000" y="720000"/>
            <a:ext cx="0" cy="2520001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Connecteur droit avec flèche 21"/>
          <p:cNvCxnSpPr/>
          <p:nvPr/>
        </p:nvCxnSpPr>
        <p:spPr>
          <a:xfrm flipV="1">
            <a:off x="1080002" y="1080000"/>
            <a:ext cx="5040000" cy="0"/>
          </a:xfrm>
          <a:prstGeom prst="straightConnector1">
            <a:avLst/>
          </a:prstGeom>
          <a:ln w="50800">
            <a:solidFill>
              <a:srgbClr val="3366FF"/>
            </a:solidFill>
            <a:tailEnd type="triangle" w="med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Connecteur droit avec flèche 22"/>
          <p:cNvCxnSpPr/>
          <p:nvPr/>
        </p:nvCxnSpPr>
        <p:spPr>
          <a:xfrm>
            <a:off x="1080001" y="1080001"/>
            <a:ext cx="0" cy="2880000"/>
          </a:xfrm>
          <a:prstGeom prst="straightConnector1">
            <a:avLst/>
          </a:prstGeom>
          <a:ln w="50800">
            <a:solidFill>
              <a:srgbClr val="3366FF"/>
            </a:solidFill>
            <a:tailEnd type="triangle" w="med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ZoneTexte 25"/>
          <p:cNvSpPr txBox="1"/>
          <p:nvPr/>
        </p:nvSpPr>
        <p:spPr>
          <a:xfrm>
            <a:off x="5628995" y="542126"/>
            <a:ext cx="418819" cy="461641"/>
          </a:xfrm>
          <a:prstGeom prst="rect">
            <a:avLst/>
          </a:prstGeom>
          <a:noFill/>
        </p:spPr>
        <p:txBody>
          <a:bodyPr wrap="none" lIns="91416" tIns="45708" rIns="91416" bIns="45708" rtlCol="0">
            <a:spAutoFit/>
          </a:bodyPr>
          <a:lstStyle/>
          <a:p>
            <a:r>
              <a:rPr lang="en-GB" sz="2400" i="1" dirty="0">
                <a:solidFill>
                  <a:srgbClr val="3366FF"/>
                </a:solidFill>
              </a:rPr>
              <a:t>X</a:t>
            </a:r>
          </a:p>
        </p:txBody>
      </p:sp>
      <p:sp>
        <p:nvSpPr>
          <p:cNvPr id="27" name="ZoneTexte 26"/>
          <p:cNvSpPr txBox="1"/>
          <p:nvPr/>
        </p:nvSpPr>
        <p:spPr>
          <a:xfrm>
            <a:off x="634470" y="3412878"/>
            <a:ext cx="409099" cy="461665"/>
          </a:xfrm>
          <a:prstGeom prst="rect">
            <a:avLst/>
          </a:prstGeom>
          <a:noFill/>
        </p:spPr>
        <p:txBody>
          <a:bodyPr wrap="none" lIns="91416" tIns="45708" rIns="91416" bIns="45708" rtlCol="0">
            <a:spAutoFit/>
          </a:bodyPr>
          <a:lstStyle/>
          <a:p>
            <a:r>
              <a:rPr lang="en-GB" sz="2400" i="1" dirty="0">
                <a:solidFill>
                  <a:srgbClr val="3366FF"/>
                </a:solidFill>
              </a:rPr>
              <a:t>Y</a:t>
            </a:r>
          </a:p>
        </p:txBody>
      </p:sp>
      <p:sp>
        <p:nvSpPr>
          <p:cNvPr id="29" name="ZoneTexte 28"/>
          <p:cNvSpPr txBox="1"/>
          <p:nvPr/>
        </p:nvSpPr>
        <p:spPr>
          <a:xfrm>
            <a:off x="900000" y="252000"/>
            <a:ext cx="3406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400" dirty="0"/>
              <a:t>0</a:t>
            </a:r>
          </a:p>
        </p:txBody>
      </p:sp>
      <p:sp>
        <p:nvSpPr>
          <p:cNvPr id="30" name="ZoneTexte 29"/>
          <p:cNvSpPr txBox="1"/>
          <p:nvPr/>
        </p:nvSpPr>
        <p:spPr>
          <a:xfrm>
            <a:off x="1620000" y="252000"/>
            <a:ext cx="3406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400" dirty="0" smtClean="0"/>
              <a:t>1</a:t>
            </a:r>
            <a:endParaRPr lang="en-GB" sz="2400" dirty="0"/>
          </a:p>
        </p:txBody>
      </p:sp>
      <p:sp>
        <p:nvSpPr>
          <p:cNvPr id="31" name="ZoneTexte 30"/>
          <p:cNvSpPr txBox="1"/>
          <p:nvPr/>
        </p:nvSpPr>
        <p:spPr>
          <a:xfrm>
            <a:off x="2340000" y="252000"/>
            <a:ext cx="3406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400" dirty="0"/>
              <a:t>2</a:t>
            </a:r>
          </a:p>
        </p:txBody>
      </p:sp>
      <p:sp>
        <p:nvSpPr>
          <p:cNvPr id="32" name="ZoneTexte 31"/>
          <p:cNvSpPr txBox="1"/>
          <p:nvPr/>
        </p:nvSpPr>
        <p:spPr>
          <a:xfrm>
            <a:off x="3060000" y="252000"/>
            <a:ext cx="3406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400" dirty="0" smtClean="0"/>
              <a:t>3</a:t>
            </a:r>
            <a:endParaRPr lang="en-GB" sz="2400" dirty="0"/>
          </a:p>
        </p:txBody>
      </p:sp>
      <p:sp>
        <p:nvSpPr>
          <p:cNvPr id="33" name="ZoneTexte 32"/>
          <p:cNvSpPr txBox="1"/>
          <p:nvPr/>
        </p:nvSpPr>
        <p:spPr>
          <a:xfrm>
            <a:off x="3780000" y="252000"/>
            <a:ext cx="39716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400" dirty="0" smtClean="0"/>
              <a:t>…</a:t>
            </a: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374000198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7</Words>
  <Application>Microsoft Macintosh PowerPoint</Application>
  <PresentationFormat>Présentation à l'écran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>INRIA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Grégoire  Malandain</dc:creator>
  <cp:lastModifiedBy>Grégoire  Malandain</cp:lastModifiedBy>
  <cp:revision>2</cp:revision>
  <dcterms:created xsi:type="dcterms:W3CDTF">2016-01-22T15:46:09Z</dcterms:created>
  <dcterms:modified xsi:type="dcterms:W3CDTF">2016-01-22T16:03:17Z</dcterms:modified>
</cp:coreProperties>
</file>

<file path=docProps/thumbnail.jpeg>
</file>