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522128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280" y="-184"/>
      </p:cViewPr>
      <p:guideLst>
        <p:guide orient="horz" pos="164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1" y="1621985"/>
            <a:ext cx="7772400" cy="1119193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58731"/>
            <a:ext cx="6400800" cy="133432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24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10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9095"/>
            <a:ext cx="2057400" cy="4455016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1" y="209095"/>
            <a:ext cx="6019800" cy="4455016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58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9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55161"/>
            <a:ext cx="7772400" cy="10370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213005"/>
            <a:ext cx="7772400" cy="1142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958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18302"/>
            <a:ext cx="4038600" cy="34458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18302"/>
            <a:ext cx="4038600" cy="34458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88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68747"/>
            <a:ext cx="4040188" cy="48707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55825"/>
            <a:ext cx="4040188" cy="30082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68747"/>
            <a:ext cx="4041775" cy="48707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55825"/>
            <a:ext cx="4041775" cy="30082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1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90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9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07885"/>
            <a:ext cx="3008313" cy="8847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7886"/>
            <a:ext cx="5111750" cy="4456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092603"/>
            <a:ext cx="3008313" cy="35715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38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54902"/>
            <a:ext cx="5486400" cy="431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66532"/>
            <a:ext cx="5486400" cy="3132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86383"/>
            <a:ext cx="5486400" cy="6127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00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9093"/>
            <a:ext cx="8229600" cy="870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18302"/>
            <a:ext cx="8229600" cy="3445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839362"/>
            <a:ext cx="2133600" cy="27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C6A73-9F61-8B43-872C-8CC8C5A66366}" type="datetimeFigureOut">
              <a:rPr lang="fr-FR" smtClean="0"/>
              <a:t>14/01/16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1" y="4839362"/>
            <a:ext cx="2895600" cy="27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839362"/>
            <a:ext cx="2133600" cy="27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30D62-EEAE-A34E-A93E-32C73FD12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36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0000" y="411125"/>
            <a:ext cx="2700000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/>
              <a:t>blockmatching</a:t>
            </a:r>
            <a:r>
              <a:rPr lang="en-GB" sz="1400" dirty="0" smtClean="0"/>
              <a:t>: (command line)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blockmatching.c</a:t>
            </a:r>
            <a:r>
              <a:rPr lang="en-GB" sz="1400" dirty="0" smtClean="0"/>
              <a:t>]</a:t>
            </a:r>
            <a:endParaRPr lang="en-GB" sz="1400" dirty="0"/>
          </a:p>
        </p:txBody>
      </p:sp>
      <p:sp>
        <p:nvSpPr>
          <p:cNvPr id="3" name="ZoneTexte 2"/>
          <p:cNvSpPr txBox="1"/>
          <p:nvPr/>
        </p:nvSpPr>
        <p:spPr>
          <a:xfrm>
            <a:off x="360000" y="1237640"/>
            <a:ext cx="2880000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API_INTERMEDIARY_blockmatching</a:t>
            </a:r>
            <a:endParaRPr lang="en-GB" sz="1400" dirty="0" smtClean="0"/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api-blockmatching.c</a:t>
            </a:r>
            <a:r>
              <a:rPr lang="en-GB" sz="1400" dirty="0" smtClean="0"/>
              <a:t>]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args</a:t>
            </a:r>
            <a:r>
              <a:rPr lang="en-GB" sz="1400" dirty="0" smtClean="0"/>
              <a:t> = file names]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120000" y="411125"/>
            <a:ext cx="2700000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API_blockmatching</a:t>
            </a:r>
            <a:endParaRPr lang="en-GB" sz="1400" dirty="0" smtClean="0"/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api-blockmatching.c</a:t>
            </a:r>
            <a:r>
              <a:rPr lang="en-GB" sz="1400" dirty="0" smtClean="0"/>
              <a:t>]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args</a:t>
            </a:r>
            <a:r>
              <a:rPr lang="en-GB" sz="1400" dirty="0" smtClean="0"/>
              <a:t> = structures]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240000" y="411125"/>
            <a:ext cx="2700000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/>
              <a:t>blockmatching</a:t>
            </a:r>
            <a:r>
              <a:rPr lang="en-GB" sz="1400" dirty="0" smtClean="0"/>
              <a:t>: (procedure)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api-blockmatching.c</a:t>
            </a:r>
            <a:r>
              <a:rPr lang="en-GB" sz="1400" dirty="0" smtClean="0"/>
              <a:t>]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args</a:t>
            </a:r>
            <a:r>
              <a:rPr lang="en-GB" sz="1400" dirty="0" smtClean="0"/>
              <a:t> = file names]</a:t>
            </a:r>
            <a:endParaRPr lang="en-GB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1879600" y="2663265"/>
            <a:ext cx="288000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_</a:t>
            </a:r>
            <a:r>
              <a:rPr lang="fr-FR" sz="1400" dirty="0" err="1" smtClean="0"/>
              <a:t>API_INTERMEDIARY_blockmatching</a:t>
            </a:r>
            <a:endParaRPr lang="en-GB" sz="1400" dirty="0" smtClean="0"/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api-blockmatching.c</a:t>
            </a:r>
            <a:r>
              <a:rPr lang="en-GB" sz="1400" dirty="0" smtClean="0"/>
              <a:t>]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args</a:t>
            </a:r>
            <a:r>
              <a:rPr lang="en-GB" sz="1400" dirty="0" smtClean="0"/>
              <a:t> = file names]</a:t>
            </a:r>
          </a:p>
        </p:txBody>
      </p:sp>
      <p:cxnSp>
        <p:nvCxnSpPr>
          <p:cNvPr id="10" name="Connecteur droit avec flèche 9"/>
          <p:cNvCxnSpPr>
            <a:stCxn id="2" idx="2"/>
            <a:endCxn id="3" idx="0"/>
          </p:cNvCxnSpPr>
          <p:nvPr/>
        </p:nvCxnSpPr>
        <p:spPr>
          <a:xfrm>
            <a:off x="1710000" y="934345"/>
            <a:ext cx="90000" cy="303295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7" idx="2"/>
            <a:endCxn id="8" idx="0"/>
          </p:cNvCxnSpPr>
          <p:nvPr/>
        </p:nvCxnSpPr>
        <p:spPr>
          <a:xfrm flipH="1">
            <a:off x="3319600" y="1149789"/>
            <a:ext cx="1270400" cy="1513476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3" idx="2"/>
            <a:endCxn id="8" idx="0"/>
          </p:cNvCxnSpPr>
          <p:nvPr/>
        </p:nvCxnSpPr>
        <p:spPr>
          <a:xfrm>
            <a:off x="1800000" y="1976304"/>
            <a:ext cx="1519600" cy="686961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032500" y="2672148"/>
            <a:ext cx="288000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_</a:t>
            </a:r>
            <a:r>
              <a:rPr lang="fr-FR" sz="1400" dirty="0" err="1" smtClean="0"/>
              <a:t>API_blockmatching</a:t>
            </a:r>
            <a:endParaRPr lang="en-GB" sz="1400" dirty="0" smtClean="0"/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api-blockmatching.c</a:t>
            </a:r>
            <a:r>
              <a:rPr lang="en-GB" sz="1400" dirty="0" smtClean="0"/>
              <a:t>]</a:t>
            </a:r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args</a:t>
            </a:r>
            <a:r>
              <a:rPr lang="en-GB" sz="1400" dirty="0" smtClean="0"/>
              <a:t> = structures]</a:t>
            </a:r>
          </a:p>
        </p:txBody>
      </p:sp>
      <p:cxnSp>
        <p:nvCxnSpPr>
          <p:cNvPr id="21" name="Connecteur droit avec flèche 20"/>
          <p:cNvCxnSpPr>
            <a:stCxn id="6" idx="2"/>
            <a:endCxn id="20" idx="0"/>
          </p:cNvCxnSpPr>
          <p:nvPr/>
        </p:nvCxnSpPr>
        <p:spPr>
          <a:xfrm>
            <a:off x="7470000" y="1149789"/>
            <a:ext cx="2500" cy="1522359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8" idx="3"/>
            <a:endCxn id="20" idx="1"/>
          </p:cNvCxnSpPr>
          <p:nvPr/>
        </p:nvCxnSpPr>
        <p:spPr>
          <a:xfrm>
            <a:off x="4759600" y="3032597"/>
            <a:ext cx="1272900" cy="8883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6032500" y="4139008"/>
            <a:ext cx="2880000" cy="523220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BAL_PyramidalBlockMatching</a:t>
            </a:r>
            <a:r>
              <a:rPr lang="fr-FR" sz="1400" dirty="0" smtClean="0"/>
              <a:t>()</a:t>
            </a:r>
            <a:endParaRPr lang="en-GB" sz="1400" dirty="0" smtClean="0"/>
          </a:p>
          <a:p>
            <a:pPr algn="ctr"/>
            <a:r>
              <a:rPr lang="en-GB" sz="1400" dirty="0" smtClean="0"/>
              <a:t>[</a:t>
            </a:r>
            <a:r>
              <a:rPr lang="en-GB" sz="1400" dirty="0" err="1" smtClean="0"/>
              <a:t>bal-blockmatching.c</a:t>
            </a:r>
            <a:r>
              <a:rPr lang="en-GB" sz="1400" dirty="0" smtClean="0"/>
              <a:t>]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2868800" y="76162"/>
            <a:ext cx="32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External APIs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4" name="Connecteur droit 53"/>
          <p:cNvCxnSpPr/>
          <p:nvPr/>
        </p:nvCxnSpPr>
        <p:spPr>
          <a:xfrm flipV="1">
            <a:off x="0" y="2219272"/>
            <a:ext cx="9144000" cy="1933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2964400" y="2285765"/>
            <a:ext cx="32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Internal APIs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6" name="Connecteur droit avec flèche 55"/>
          <p:cNvCxnSpPr>
            <a:stCxn id="20" idx="2"/>
            <a:endCxn id="28" idx="0"/>
          </p:cNvCxnSpPr>
          <p:nvPr/>
        </p:nvCxnSpPr>
        <p:spPr>
          <a:xfrm>
            <a:off x="7472500" y="3410812"/>
            <a:ext cx="0" cy="728196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2964400" y="3877851"/>
            <a:ext cx="32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Library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0" y="3709759"/>
            <a:ext cx="9144000" cy="1933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0024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84</Words>
  <Application>Microsoft Macintosh PowerPoint</Application>
  <PresentationFormat>Personnalisé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Grégoire  Malandain</dc:creator>
  <cp:lastModifiedBy>Grégoire  Malandain</cp:lastModifiedBy>
  <cp:revision>5</cp:revision>
  <dcterms:created xsi:type="dcterms:W3CDTF">2016-01-14T08:48:52Z</dcterms:created>
  <dcterms:modified xsi:type="dcterms:W3CDTF">2016-01-14T20:11:28Z</dcterms:modified>
</cp:coreProperties>
</file>