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45708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85" algn="l" defTabSz="45708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67" algn="l" defTabSz="45708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250" algn="l" defTabSz="45708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335" algn="l" defTabSz="45708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417" algn="l" defTabSz="45708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00" algn="l" defTabSz="45708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583" algn="l" defTabSz="45708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667" algn="l" defTabSz="45708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800" y="-120"/>
      </p:cViewPr>
      <p:guideLst>
        <p:guide orient="horz" pos="2161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1" y="2130427"/>
            <a:ext cx="7772401" cy="1470024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2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6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7555-6201-4348-86A3-7D0131F35FCB}" type="datetimeFigureOut">
              <a:rPr lang="fr-FR" smtClean="0"/>
              <a:t>22/01/16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43C4B-1979-B142-8FF0-9EE4AC3706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661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7555-6201-4348-86A3-7D0131F35FCB}" type="datetimeFigureOut">
              <a:rPr lang="fr-FR" smtClean="0"/>
              <a:t>22/01/16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43C4B-1979-B142-8FF0-9EE4AC3706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223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2" y="274641"/>
            <a:ext cx="2057400" cy="5851524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1" y="274641"/>
            <a:ext cx="6019799" cy="5851524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7555-6201-4348-86A3-7D0131F35FCB}" type="datetimeFigureOut">
              <a:rPr lang="fr-FR" smtClean="0"/>
              <a:t>22/01/16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43C4B-1979-B142-8FF0-9EE4AC3706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304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7555-6201-4348-86A3-7D0131F35FCB}" type="datetimeFigureOut">
              <a:rPr lang="fr-FR" smtClean="0"/>
              <a:t>22/01/16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43C4B-1979-B142-8FF0-9EE4AC3706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127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4" y="4406904"/>
            <a:ext cx="7772401" cy="1362075"/>
          </a:xfrm>
        </p:spPr>
        <p:txBody>
          <a:bodyPr anchor="t"/>
          <a:lstStyle>
            <a:lvl1pPr algn="l">
              <a:defRPr sz="4100" b="1" cap="all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4" y="2906716"/>
            <a:ext cx="77724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8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3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4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5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5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66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7555-6201-4348-86A3-7D0131F35FCB}" type="datetimeFigureOut">
              <a:rPr lang="fr-FR" smtClean="0"/>
              <a:t>22/01/16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43C4B-1979-B142-8FF0-9EE4AC3706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486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2" y="1600202"/>
            <a:ext cx="4038600" cy="4525964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2" y="1600202"/>
            <a:ext cx="4038600" cy="4525964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7555-6201-4348-86A3-7D0131F35FCB}" type="datetimeFigureOut">
              <a:rPr lang="fr-FR" smtClean="0"/>
              <a:t>22/01/16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43C4B-1979-B142-8FF0-9EE4AC3706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316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2" y="1535115"/>
            <a:ext cx="40401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5" indent="0">
              <a:buNone/>
              <a:defRPr sz="2000" b="1"/>
            </a:lvl2pPr>
            <a:lvl3pPr marL="914167" indent="0">
              <a:buNone/>
              <a:defRPr sz="1800" b="1"/>
            </a:lvl3pPr>
            <a:lvl4pPr marL="1371250" indent="0">
              <a:buNone/>
              <a:defRPr sz="1600" b="1"/>
            </a:lvl4pPr>
            <a:lvl5pPr marL="1828335" indent="0">
              <a:buNone/>
              <a:defRPr sz="1600" b="1"/>
            </a:lvl5pPr>
            <a:lvl6pPr marL="2285417" indent="0">
              <a:buNone/>
              <a:defRPr sz="1600" b="1"/>
            </a:lvl6pPr>
            <a:lvl7pPr marL="2742500" indent="0">
              <a:buNone/>
              <a:defRPr sz="1600" b="1"/>
            </a:lvl7pPr>
            <a:lvl8pPr marL="3199583" indent="0">
              <a:buNone/>
              <a:defRPr sz="1600" b="1"/>
            </a:lvl8pPr>
            <a:lvl9pPr marL="3656667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2" y="2174877"/>
            <a:ext cx="40401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7" y="153511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5" indent="0">
              <a:buNone/>
              <a:defRPr sz="2000" b="1"/>
            </a:lvl2pPr>
            <a:lvl3pPr marL="914167" indent="0">
              <a:buNone/>
              <a:defRPr sz="1800" b="1"/>
            </a:lvl3pPr>
            <a:lvl4pPr marL="1371250" indent="0">
              <a:buNone/>
              <a:defRPr sz="1600" b="1"/>
            </a:lvl4pPr>
            <a:lvl5pPr marL="1828335" indent="0">
              <a:buNone/>
              <a:defRPr sz="1600" b="1"/>
            </a:lvl5pPr>
            <a:lvl6pPr marL="2285417" indent="0">
              <a:buNone/>
              <a:defRPr sz="1600" b="1"/>
            </a:lvl6pPr>
            <a:lvl7pPr marL="2742500" indent="0">
              <a:buNone/>
              <a:defRPr sz="1600" b="1"/>
            </a:lvl7pPr>
            <a:lvl8pPr marL="3199583" indent="0">
              <a:buNone/>
              <a:defRPr sz="1600" b="1"/>
            </a:lvl8pPr>
            <a:lvl9pPr marL="3656667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2174877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7555-6201-4348-86A3-7D0131F35FCB}" type="datetimeFigureOut">
              <a:rPr lang="fr-FR" smtClean="0"/>
              <a:t>22/01/16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43C4B-1979-B142-8FF0-9EE4AC3706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869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7555-6201-4348-86A3-7D0131F35FCB}" type="datetimeFigureOut">
              <a:rPr lang="fr-FR" smtClean="0"/>
              <a:t>22/01/16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43C4B-1979-B142-8FF0-9EE4AC3706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51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7555-6201-4348-86A3-7D0131F35FCB}" type="datetimeFigureOut">
              <a:rPr lang="fr-FR" smtClean="0"/>
              <a:t>22/01/16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43C4B-1979-B142-8FF0-9EE4AC3706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849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4" y="273053"/>
            <a:ext cx="3008312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0"/>
            <a:ext cx="5111749" cy="5853114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4" y="1435100"/>
            <a:ext cx="300831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85" indent="0">
              <a:buNone/>
              <a:defRPr sz="1300"/>
            </a:lvl2pPr>
            <a:lvl3pPr marL="914167" indent="0">
              <a:buNone/>
              <a:defRPr sz="1000"/>
            </a:lvl3pPr>
            <a:lvl4pPr marL="1371250" indent="0">
              <a:buNone/>
              <a:defRPr sz="900"/>
            </a:lvl4pPr>
            <a:lvl5pPr marL="1828335" indent="0">
              <a:buNone/>
              <a:defRPr sz="900"/>
            </a:lvl5pPr>
            <a:lvl6pPr marL="2285417" indent="0">
              <a:buNone/>
              <a:defRPr sz="900"/>
            </a:lvl6pPr>
            <a:lvl7pPr marL="2742500" indent="0">
              <a:buNone/>
              <a:defRPr sz="900"/>
            </a:lvl7pPr>
            <a:lvl8pPr marL="3199583" indent="0">
              <a:buNone/>
              <a:defRPr sz="900"/>
            </a:lvl8pPr>
            <a:lvl9pPr marL="3656667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7555-6201-4348-86A3-7D0131F35FCB}" type="datetimeFigureOut">
              <a:rPr lang="fr-FR" smtClean="0"/>
              <a:t>22/01/16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43C4B-1979-B142-8FF0-9EE4AC3706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261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3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8"/>
            <a:ext cx="5486400" cy="4114800"/>
          </a:xfrm>
        </p:spPr>
        <p:txBody>
          <a:bodyPr/>
          <a:lstStyle>
            <a:lvl1pPr marL="0" indent="0">
              <a:buNone/>
              <a:defRPr sz="3100"/>
            </a:lvl1pPr>
            <a:lvl2pPr marL="457085" indent="0">
              <a:buNone/>
              <a:defRPr sz="2600"/>
            </a:lvl2pPr>
            <a:lvl3pPr marL="914167" indent="0">
              <a:buNone/>
              <a:defRPr sz="2400"/>
            </a:lvl3pPr>
            <a:lvl4pPr marL="1371250" indent="0">
              <a:buNone/>
              <a:defRPr sz="2000"/>
            </a:lvl4pPr>
            <a:lvl5pPr marL="1828335" indent="0">
              <a:buNone/>
              <a:defRPr sz="2000"/>
            </a:lvl5pPr>
            <a:lvl6pPr marL="2285417" indent="0">
              <a:buNone/>
              <a:defRPr sz="2000"/>
            </a:lvl6pPr>
            <a:lvl7pPr marL="2742500" indent="0">
              <a:buNone/>
              <a:defRPr sz="2000"/>
            </a:lvl7pPr>
            <a:lvl8pPr marL="3199583" indent="0">
              <a:buNone/>
              <a:defRPr sz="2000"/>
            </a:lvl8pPr>
            <a:lvl9pPr marL="3656667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4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85" indent="0">
              <a:buNone/>
              <a:defRPr sz="1300"/>
            </a:lvl2pPr>
            <a:lvl3pPr marL="914167" indent="0">
              <a:buNone/>
              <a:defRPr sz="1000"/>
            </a:lvl3pPr>
            <a:lvl4pPr marL="1371250" indent="0">
              <a:buNone/>
              <a:defRPr sz="900"/>
            </a:lvl4pPr>
            <a:lvl5pPr marL="1828335" indent="0">
              <a:buNone/>
              <a:defRPr sz="900"/>
            </a:lvl5pPr>
            <a:lvl6pPr marL="2285417" indent="0">
              <a:buNone/>
              <a:defRPr sz="900"/>
            </a:lvl6pPr>
            <a:lvl7pPr marL="2742500" indent="0">
              <a:buNone/>
              <a:defRPr sz="900"/>
            </a:lvl7pPr>
            <a:lvl8pPr marL="3199583" indent="0">
              <a:buNone/>
              <a:defRPr sz="900"/>
            </a:lvl8pPr>
            <a:lvl9pPr marL="3656667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7555-6201-4348-86A3-7D0131F35FCB}" type="datetimeFigureOut">
              <a:rPr lang="fr-FR" smtClean="0"/>
              <a:t>22/01/16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43C4B-1979-B142-8FF0-9EE4AC3706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788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2" y="274637"/>
            <a:ext cx="8229600" cy="1143001"/>
          </a:xfrm>
          <a:prstGeom prst="rect">
            <a:avLst/>
          </a:prstGeom>
        </p:spPr>
        <p:txBody>
          <a:bodyPr vert="horz" lIns="91416" tIns="45708" rIns="91416" bIns="45708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2" y="1600202"/>
            <a:ext cx="8229600" cy="4525964"/>
          </a:xfrm>
          <a:prstGeom prst="rect">
            <a:avLst/>
          </a:prstGeom>
        </p:spPr>
        <p:txBody>
          <a:bodyPr vert="horz" lIns="91416" tIns="45708" rIns="91416" bIns="45708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1" y="6356353"/>
            <a:ext cx="2133600" cy="365124"/>
          </a:xfrm>
          <a:prstGeom prst="rect">
            <a:avLst/>
          </a:prstGeom>
        </p:spPr>
        <p:txBody>
          <a:bodyPr vert="horz" lIns="91416" tIns="45708" rIns="91416" bIns="45708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47555-6201-4348-86A3-7D0131F35FCB}" type="datetimeFigureOut">
              <a:rPr lang="fr-FR" smtClean="0"/>
              <a:t>22/01/16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2" y="6356353"/>
            <a:ext cx="2895600" cy="365124"/>
          </a:xfrm>
          <a:prstGeom prst="rect">
            <a:avLst/>
          </a:prstGeom>
        </p:spPr>
        <p:txBody>
          <a:bodyPr vert="horz" lIns="91416" tIns="45708" rIns="91416" bIns="45708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2" y="6356353"/>
            <a:ext cx="2133600" cy="365124"/>
          </a:xfrm>
          <a:prstGeom prst="rect">
            <a:avLst/>
          </a:prstGeom>
        </p:spPr>
        <p:txBody>
          <a:bodyPr vert="horz" lIns="91416" tIns="45708" rIns="91416" bIns="45708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43C4B-1979-B142-8FF0-9EE4AC3706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130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08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13" indent="-342813" algn="l" defTabSz="457085" rtl="0" eaLnBrk="1" latinLnBrk="0" hangingPunct="1">
        <a:spcBef>
          <a:spcPct val="20000"/>
        </a:spcBef>
        <a:buFont typeface="Arial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60" indent="-285677" algn="l" defTabSz="457085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08" indent="-228541" algn="l" defTabSz="457085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91" indent="-228541" algn="l" defTabSz="457085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76" indent="-228541" algn="l" defTabSz="457085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58" indent="-228541" algn="l" defTabSz="45708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41" indent="-228541" algn="l" defTabSz="45708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26" indent="-228541" algn="l" defTabSz="45708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10" indent="-228541" algn="l" defTabSz="45708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5" algn="l" defTabSz="457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7" algn="l" defTabSz="457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0" algn="l" defTabSz="457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35" algn="l" defTabSz="457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17" algn="l" defTabSz="457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00" algn="l" defTabSz="457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83" algn="l" defTabSz="457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67" algn="l" defTabSz="457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/>
          <p:cNvCxnSpPr/>
          <p:nvPr/>
        </p:nvCxnSpPr>
        <p:spPr>
          <a:xfrm>
            <a:off x="720001" y="720000"/>
            <a:ext cx="252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>
            <a:off x="720001" y="1439999"/>
            <a:ext cx="252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>
            <a:off x="720000" y="720000"/>
            <a:ext cx="0" cy="25200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2160000" y="720000"/>
            <a:ext cx="0" cy="25200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1440000" y="720000"/>
            <a:ext cx="0" cy="25200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2880000" y="720000"/>
            <a:ext cx="0" cy="25200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720001" y="2160000"/>
            <a:ext cx="252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720001" y="2880000"/>
            <a:ext cx="252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3240002" y="720000"/>
            <a:ext cx="2160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3240002" y="2880000"/>
            <a:ext cx="2160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3240002" y="2160000"/>
            <a:ext cx="2160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3240002" y="1439999"/>
            <a:ext cx="2160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3600000" y="720000"/>
            <a:ext cx="0" cy="252000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4320000" y="720000"/>
            <a:ext cx="0" cy="252000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5040000" y="720000"/>
            <a:ext cx="0" cy="252000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flipV="1">
            <a:off x="1080002" y="1080000"/>
            <a:ext cx="5040000" cy="0"/>
          </a:xfrm>
          <a:prstGeom prst="straightConnector1">
            <a:avLst/>
          </a:prstGeom>
          <a:ln w="50800">
            <a:solidFill>
              <a:srgbClr val="3366FF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>
            <a:off x="1080001" y="1080001"/>
            <a:ext cx="0" cy="2880000"/>
          </a:xfrm>
          <a:prstGeom prst="straightConnector1">
            <a:avLst/>
          </a:prstGeom>
          <a:ln w="50800">
            <a:solidFill>
              <a:srgbClr val="3366FF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5628995" y="542126"/>
            <a:ext cx="418819" cy="461641"/>
          </a:xfrm>
          <a:prstGeom prst="rect">
            <a:avLst/>
          </a:prstGeom>
          <a:noFill/>
        </p:spPr>
        <p:txBody>
          <a:bodyPr wrap="none" lIns="91416" tIns="45708" rIns="91416" bIns="45708" rtlCol="0">
            <a:spAutoFit/>
          </a:bodyPr>
          <a:lstStyle/>
          <a:p>
            <a:r>
              <a:rPr lang="en-GB" sz="2400" i="1" dirty="0">
                <a:solidFill>
                  <a:srgbClr val="3366FF"/>
                </a:solidFill>
              </a:rPr>
              <a:t>X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634470" y="3412878"/>
            <a:ext cx="409099" cy="461665"/>
          </a:xfrm>
          <a:prstGeom prst="rect">
            <a:avLst/>
          </a:prstGeom>
          <a:noFill/>
        </p:spPr>
        <p:txBody>
          <a:bodyPr wrap="none" lIns="91416" tIns="45708" rIns="91416" bIns="45708" rtlCol="0">
            <a:spAutoFit/>
          </a:bodyPr>
          <a:lstStyle/>
          <a:p>
            <a:r>
              <a:rPr lang="en-GB" sz="2400" i="1" dirty="0">
                <a:solidFill>
                  <a:srgbClr val="3366FF"/>
                </a:solidFill>
              </a:rPr>
              <a:t>Y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900000" y="252000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0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1620000" y="252000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1</a:t>
            </a:r>
            <a:endParaRPr lang="en-GB" sz="2400" dirty="0"/>
          </a:p>
        </p:txBody>
      </p:sp>
      <p:sp>
        <p:nvSpPr>
          <p:cNvPr id="31" name="ZoneTexte 30"/>
          <p:cNvSpPr txBox="1"/>
          <p:nvPr/>
        </p:nvSpPr>
        <p:spPr>
          <a:xfrm>
            <a:off x="2340000" y="252000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2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3060000" y="252000"/>
            <a:ext cx="340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3</a:t>
            </a:r>
            <a:endParaRPr lang="en-GB" sz="2400" dirty="0"/>
          </a:p>
        </p:txBody>
      </p:sp>
      <p:sp>
        <p:nvSpPr>
          <p:cNvPr id="33" name="ZoneTexte 32"/>
          <p:cNvSpPr txBox="1"/>
          <p:nvPr/>
        </p:nvSpPr>
        <p:spPr>
          <a:xfrm>
            <a:off x="3780000" y="252000"/>
            <a:ext cx="3971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…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40001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7</Words>
  <Application>Microsoft Macintosh PowerPoint</Application>
  <PresentationFormat>Présentation à l'écran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INRIA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Grégoire  Malandain</dc:creator>
  <cp:lastModifiedBy>Grégoire  Malandain</cp:lastModifiedBy>
  <cp:revision>2</cp:revision>
  <dcterms:created xsi:type="dcterms:W3CDTF">2016-01-22T15:46:09Z</dcterms:created>
  <dcterms:modified xsi:type="dcterms:W3CDTF">2016-01-22T16:03:17Z</dcterms:modified>
</cp:coreProperties>
</file>